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5143500" cx="9144000"/>
  <p:notesSz cx="6858000" cy="9144000"/>
  <p:embeddedFontLst>
    <p:embeddedFont>
      <p:font typeface="Plus Jakarta Sans"/>
      <p:regular r:id="rId22"/>
      <p:bold r:id="rId23"/>
      <p:italic r:id="rId24"/>
      <p:boldItalic r:id="rId25"/>
    </p:embeddedFont>
    <p:embeddedFont>
      <p:font typeface="Quicksand Medium"/>
      <p:regular r:id="rId26"/>
      <p:bold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PlusJakartaSans-regular.fntdata"/><Relationship Id="rId21" Type="http://schemas.openxmlformats.org/officeDocument/2006/relationships/slide" Target="slides/slide16.xml"/><Relationship Id="rId24" Type="http://schemas.openxmlformats.org/officeDocument/2006/relationships/font" Target="fonts/PlusJakartaSans-italic.fntdata"/><Relationship Id="rId23" Type="http://schemas.openxmlformats.org/officeDocument/2006/relationships/font" Target="fonts/PlusJakartaSans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QuicksandMedium-regular.fntdata"/><Relationship Id="rId25" Type="http://schemas.openxmlformats.org/officeDocument/2006/relationships/font" Target="fonts/PlusJakartaSans-boldItalic.fntdata"/><Relationship Id="rId27" Type="http://schemas.openxmlformats.org/officeDocument/2006/relationships/font" Target="fonts/QuicksandMedium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14bc0e04f5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14bc0e04f5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3146f577b24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3146f577b24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3146f577b24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3146f577b24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3146f577b24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3146f577b24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3146f577b24_0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3146f577b24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314bc0e04f5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314bc0e04f5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3146f577b24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3146f577b24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146f577b24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3146f577b24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314bc0e04f5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314bc0e04f5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314bc0e04f5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314bc0e04f5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313bc5b4a8b_0_2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313bc5b4a8b_0_2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146f577b24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3146f577b24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146f577b24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146f577b24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146f577b24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3146f577b24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313bc5b4a8b_0_2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313bc5b4a8b_0_2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www.linkedin.com/in/sofyan-mbarki-5262b686?miniProfileUrn=urn%3Ali%3Afs_miniProfile%3AACoAABIynm4BQkZGwFd9Liy432nZ9p6AdV4sfbs" TargetMode="Externa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5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00250" y="0"/>
            <a:ext cx="51435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2"/>
          <p:cNvSpPr/>
          <p:nvPr/>
        </p:nvSpPr>
        <p:spPr>
          <a:xfrm>
            <a:off x="9950" y="1270525"/>
            <a:ext cx="9144000" cy="90900"/>
          </a:xfrm>
          <a:prstGeom prst="rect">
            <a:avLst/>
          </a:prstGeom>
          <a:gradFill>
            <a:gsLst>
              <a:gs pos="0">
                <a:srgbClr val="94D0CB">
                  <a:alpha val="29750"/>
                </a:srgbClr>
              </a:gs>
              <a:gs pos="74000">
                <a:srgbClr val="D9D2E9">
                  <a:alpha val="29750"/>
                </a:srgbClr>
              </a:gs>
              <a:gs pos="100000">
                <a:srgbClr val="EEDC86">
                  <a:alpha val="29803"/>
                  <a:alpha val="2975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22"/>
          <p:cNvSpPr/>
          <p:nvPr/>
        </p:nvSpPr>
        <p:spPr>
          <a:xfrm>
            <a:off x="1954525" y="1622150"/>
            <a:ext cx="6282300" cy="3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lang="nl" sz="2400">
                <a:solidFill>
                  <a:srgbClr val="EEDC86"/>
                </a:solidFill>
                <a:latin typeface="Plus Jakarta Sans"/>
                <a:ea typeface="Plus Jakarta Sans"/>
                <a:cs typeface="Plus Jakarta Sans"/>
                <a:sym typeface="Plus Jakarta Sans"/>
              </a:rPr>
              <a:t>bewustzijn</a:t>
            </a:r>
            <a:endParaRPr b="0" i="0" sz="1600" u="none" cap="none" strike="noStrike">
              <a:solidFill>
                <a:srgbClr val="EEDC86"/>
              </a:solidFill>
              <a:latin typeface="Quicksand Medium"/>
              <a:ea typeface="Quicksand Medium"/>
              <a:cs typeface="Quicksand Medium"/>
              <a:sym typeface="Quicksand Medium"/>
            </a:endParaRPr>
          </a:p>
        </p:txBody>
      </p:sp>
      <p:sp>
        <p:nvSpPr>
          <p:cNvPr id="116" name="Google Shape;116;p22"/>
          <p:cNvSpPr/>
          <p:nvPr/>
        </p:nvSpPr>
        <p:spPr>
          <a:xfrm>
            <a:off x="1954525" y="2200575"/>
            <a:ext cx="6098700" cy="3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lang="nl" sz="2400">
                <a:solidFill>
                  <a:srgbClr val="ACA9DB"/>
                </a:solidFill>
                <a:latin typeface="Plus Jakarta Sans"/>
                <a:ea typeface="Plus Jakarta Sans"/>
                <a:cs typeface="Plus Jakarta Sans"/>
                <a:sym typeface="Plus Jakarta Sans"/>
              </a:rPr>
              <a:t>zien</a:t>
            </a:r>
            <a:endParaRPr b="0" i="0" sz="1600" u="none" cap="none" strike="noStrike">
              <a:solidFill>
                <a:srgbClr val="ACA9DB"/>
              </a:solidFill>
              <a:latin typeface="Quicksand Medium"/>
              <a:ea typeface="Quicksand Medium"/>
              <a:cs typeface="Quicksand Medium"/>
              <a:sym typeface="Quicksand Medium"/>
            </a:endParaRPr>
          </a:p>
        </p:txBody>
      </p:sp>
      <p:sp>
        <p:nvSpPr>
          <p:cNvPr id="117" name="Google Shape;117;p22"/>
          <p:cNvSpPr/>
          <p:nvPr/>
        </p:nvSpPr>
        <p:spPr>
          <a:xfrm>
            <a:off x="1954525" y="2779000"/>
            <a:ext cx="6613200" cy="3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lang="nl" sz="2400">
                <a:solidFill>
                  <a:srgbClr val="DBE8A7"/>
                </a:solidFill>
                <a:latin typeface="Plus Jakarta Sans"/>
                <a:ea typeface="Plus Jakarta Sans"/>
                <a:cs typeface="Plus Jakarta Sans"/>
                <a:sym typeface="Plus Jakarta Sans"/>
              </a:rPr>
              <a:t>voelen</a:t>
            </a:r>
            <a:endParaRPr b="0" i="0" sz="1600" u="none" cap="none" strike="noStrike">
              <a:solidFill>
                <a:srgbClr val="DBE8A7"/>
              </a:solidFill>
              <a:latin typeface="Quicksand Medium"/>
              <a:ea typeface="Quicksand Medium"/>
              <a:cs typeface="Quicksand Medium"/>
              <a:sym typeface="Quicksand Medium"/>
            </a:endParaRPr>
          </a:p>
        </p:txBody>
      </p:sp>
      <p:sp>
        <p:nvSpPr>
          <p:cNvPr id="118" name="Google Shape;118;p22"/>
          <p:cNvSpPr/>
          <p:nvPr/>
        </p:nvSpPr>
        <p:spPr>
          <a:xfrm>
            <a:off x="1954525" y="3433625"/>
            <a:ext cx="5018700" cy="3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lang="nl" sz="2400">
                <a:solidFill>
                  <a:srgbClr val="649B9E"/>
                </a:solidFill>
                <a:latin typeface="Plus Jakarta Sans"/>
                <a:ea typeface="Plus Jakarta Sans"/>
                <a:cs typeface="Plus Jakarta Sans"/>
                <a:sym typeface="Plus Jakarta Sans"/>
              </a:rPr>
              <a:t>handelen</a:t>
            </a:r>
            <a:endParaRPr b="0" i="0" sz="1600" u="none" cap="none" strike="noStrike">
              <a:solidFill>
                <a:srgbClr val="649B9E"/>
              </a:solidFill>
              <a:latin typeface="Quicksand Medium"/>
              <a:ea typeface="Quicksand Medium"/>
              <a:cs typeface="Quicksand Medium"/>
              <a:sym typeface="Quicksand Medium"/>
            </a:endParaRPr>
          </a:p>
        </p:txBody>
      </p:sp>
      <p:sp>
        <p:nvSpPr>
          <p:cNvPr id="119" name="Google Shape;119;p22"/>
          <p:cNvSpPr/>
          <p:nvPr/>
        </p:nvSpPr>
        <p:spPr>
          <a:xfrm>
            <a:off x="9950" y="-450"/>
            <a:ext cx="9144000" cy="1362000"/>
          </a:xfrm>
          <a:prstGeom prst="rect">
            <a:avLst/>
          </a:prstGeom>
          <a:gradFill>
            <a:gsLst>
              <a:gs pos="0">
                <a:srgbClr val="ACD7CD">
                  <a:alpha val="29750"/>
                </a:srgbClr>
              </a:gs>
              <a:gs pos="27000">
                <a:srgbClr val="94D0CB">
                  <a:alpha val="29750"/>
                </a:srgbClr>
              </a:gs>
              <a:gs pos="65000">
                <a:srgbClr val="D9D2E9">
                  <a:alpha val="29750"/>
                </a:srgbClr>
              </a:gs>
              <a:gs pos="100000">
                <a:srgbClr val="EEDC86">
                  <a:alpha val="29803"/>
                  <a:alpha val="2975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0" name="Google Shape;120;p22"/>
          <p:cNvPicPr preferRelativeResize="0"/>
          <p:nvPr/>
        </p:nvPicPr>
        <p:blipFill rotWithShape="1">
          <a:blip r:embed="rId3">
            <a:alphaModFix/>
          </a:blip>
          <a:srcRect b="52479" l="18378" r="58939" t="37768"/>
          <a:stretch/>
        </p:blipFill>
        <p:spPr>
          <a:xfrm>
            <a:off x="1680800" y="545150"/>
            <a:ext cx="2073950" cy="630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3"/>
          <p:cNvSpPr/>
          <p:nvPr/>
        </p:nvSpPr>
        <p:spPr>
          <a:xfrm>
            <a:off x="9950" y="1270525"/>
            <a:ext cx="9144000" cy="90900"/>
          </a:xfrm>
          <a:prstGeom prst="rect">
            <a:avLst/>
          </a:prstGeom>
          <a:gradFill>
            <a:gsLst>
              <a:gs pos="0">
                <a:srgbClr val="94D0CB">
                  <a:alpha val="29750"/>
                </a:srgbClr>
              </a:gs>
              <a:gs pos="74000">
                <a:srgbClr val="D9D2E9">
                  <a:alpha val="29750"/>
                </a:srgbClr>
              </a:gs>
              <a:gs pos="100000">
                <a:srgbClr val="EEDC86">
                  <a:alpha val="29803"/>
                  <a:alpha val="2975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23"/>
          <p:cNvSpPr/>
          <p:nvPr/>
        </p:nvSpPr>
        <p:spPr>
          <a:xfrm>
            <a:off x="458200" y="663426"/>
            <a:ext cx="1753500" cy="3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lang="nl" sz="2400">
                <a:solidFill>
                  <a:schemeClr val="dk1"/>
                </a:solidFill>
                <a:latin typeface="Plus Jakarta Sans"/>
                <a:ea typeface="Plus Jakarta Sans"/>
                <a:cs typeface="Plus Jakarta Sans"/>
                <a:sym typeface="Plus Jakarta Sans"/>
              </a:rPr>
              <a:t>Transitie =</a:t>
            </a:r>
            <a:endParaRPr b="0" i="0" sz="1600" u="none" cap="none" strike="noStrike">
              <a:solidFill>
                <a:srgbClr val="000000"/>
              </a:solidFill>
              <a:latin typeface="Quicksand Medium"/>
              <a:ea typeface="Quicksand Medium"/>
              <a:cs typeface="Quicksand Medium"/>
              <a:sym typeface="Quicksand Medium"/>
            </a:endParaRPr>
          </a:p>
        </p:txBody>
      </p:sp>
      <p:sp>
        <p:nvSpPr>
          <p:cNvPr id="127" name="Google Shape;127;p23"/>
          <p:cNvSpPr/>
          <p:nvPr/>
        </p:nvSpPr>
        <p:spPr>
          <a:xfrm>
            <a:off x="1954525" y="1622150"/>
            <a:ext cx="6282300" cy="3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lang="nl" sz="2400">
                <a:solidFill>
                  <a:srgbClr val="EEDC86"/>
                </a:solidFill>
                <a:latin typeface="Plus Jakarta Sans"/>
                <a:ea typeface="Plus Jakarta Sans"/>
                <a:cs typeface="Plus Jakarta Sans"/>
                <a:sym typeface="Plus Jakarta Sans"/>
              </a:rPr>
              <a:t>bewustzijn: inspiratie sprekers + expo</a:t>
            </a:r>
            <a:endParaRPr b="0" i="0" sz="1600" u="none" cap="none" strike="noStrike">
              <a:solidFill>
                <a:srgbClr val="EEDC86"/>
              </a:solidFill>
              <a:latin typeface="Quicksand Medium"/>
              <a:ea typeface="Quicksand Medium"/>
              <a:cs typeface="Quicksand Medium"/>
              <a:sym typeface="Quicksand Medium"/>
            </a:endParaRPr>
          </a:p>
        </p:txBody>
      </p:sp>
      <p:sp>
        <p:nvSpPr>
          <p:cNvPr id="128" name="Google Shape;128;p23"/>
          <p:cNvSpPr/>
          <p:nvPr/>
        </p:nvSpPr>
        <p:spPr>
          <a:xfrm>
            <a:off x="1954525" y="2200575"/>
            <a:ext cx="6098700" cy="3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lang="nl" sz="2400">
                <a:solidFill>
                  <a:srgbClr val="ACA9DB"/>
                </a:solidFill>
                <a:latin typeface="Plus Jakarta Sans"/>
                <a:ea typeface="Plus Jakarta Sans"/>
                <a:cs typeface="Plus Jakarta Sans"/>
                <a:sym typeface="Plus Jakarta Sans"/>
              </a:rPr>
              <a:t>zien: deelsessies</a:t>
            </a:r>
            <a:endParaRPr b="0" i="0" sz="1600" u="none" cap="none" strike="noStrike">
              <a:solidFill>
                <a:srgbClr val="ACA9DB"/>
              </a:solidFill>
              <a:latin typeface="Quicksand Medium"/>
              <a:ea typeface="Quicksand Medium"/>
              <a:cs typeface="Quicksand Medium"/>
              <a:sym typeface="Quicksand Medium"/>
            </a:endParaRPr>
          </a:p>
        </p:txBody>
      </p:sp>
      <p:sp>
        <p:nvSpPr>
          <p:cNvPr id="129" name="Google Shape;129;p23"/>
          <p:cNvSpPr/>
          <p:nvPr/>
        </p:nvSpPr>
        <p:spPr>
          <a:xfrm>
            <a:off x="1954525" y="2779000"/>
            <a:ext cx="6613200" cy="3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lang="nl" sz="2400">
                <a:solidFill>
                  <a:srgbClr val="DBE8A7"/>
                </a:solidFill>
                <a:latin typeface="Plus Jakarta Sans"/>
                <a:ea typeface="Plus Jakarta Sans"/>
                <a:cs typeface="Plus Jakarta Sans"/>
                <a:sym typeface="Plus Jakarta Sans"/>
              </a:rPr>
              <a:t>voelen: alle zintuigen tijdens wandeling</a:t>
            </a:r>
            <a:endParaRPr b="0" i="0" sz="1600" u="none" cap="none" strike="noStrike">
              <a:solidFill>
                <a:srgbClr val="DBE8A7"/>
              </a:solidFill>
              <a:latin typeface="Quicksand Medium"/>
              <a:ea typeface="Quicksand Medium"/>
              <a:cs typeface="Quicksand Medium"/>
              <a:sym typeface="Quicksand Medium"/>
            </a:endParaRPr>
          </a:p>
        </p:txBody>
      </p:sp>
      <p:sp>
        <p:nvSpPr>
          <p:cNvPr id="130" name="Google Shape;130;p23"/>
          <p:cNvSpPr/>
          <p:nvPr/>
        </p:nvSpPr>
        <p:spPr>
          <a:xfrm>
            <a:off x="1954525" y="3433625"/>
            <a:ext cx="5018700" cy="3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lang="nl" sz="2400">
                <a:solidFill>
                  <a:srgbClr val="649B9E"/>
                </a:solidFill>
                <a:latin typeface="Plus Jakarta Sans"/>
                <a:ea typeface="Plus Jakarta Sans"/>
                <a:cs typeface="Plus Jakarta Sans"/>
                <a:sym typeface="Plus Jakarta Sans"/>
              </a:rPr>
              <a:t>handelen: volgende stap</a:t>
            </a:r>
            <a:endParaRPr b="0" i="0" sz="1600" u="none" cap="none" strike="noStrike">
              <a:solidFill>
                <a:srgbClr val="649B9E"/>
              </a:solidFill>
              <a:latin typeface="Quicksand Medium"/>
              <a:ea typeface="Quicksand Medium"/>
              <a:cs typeface="Quicksand Medium"/>
              <a:sym typeface="Quicksand Medium"/>
            </a:endParaRPr>
          </a:p>
        </p:txBody>
      </p:sp>
      <p:sp>
        <p:nvSpPr>
          <p:cNvPr id="131" name="Google Shape;131;p23"/>
          <p:cNvSpPr/>
          <p:nvPr/>
        </p:nvSpPr>
        <p:spPr>
          <a:xfrm>
            <a:off x="9950" y="-450"/>
            <a:ext cx="9144000" cy="1362000"/>
          </a:xfrm>
          <a:prstGeom prst="rect">
            <a:avLst/>
          </a:prstGeom>
          <a:gradFill>
            <a:gsLst>
              <a:gs pos="0">
                <a:srgbClr val="ACD7CD">
                  <a:alpha val="29750"/>
                </a:srgbClr>
              </a:gs>
              <a:gs pos="27000">
                <a:srgbClr val="94D0CB">
                  <a:alpha val="29750"/>
                </a:srgbClr>
              </a:gs>
              <a:gs pos="65000">
                <a:srgbClr val="D9D2E9">
                  <a:alpha val="29750"/>
                </a:srgbClr>
              </a:gs>
              <a:gs pos="100000">
                <a:srgbClr val="EEDC86">
                  <a:alpha val="29803"/>
                  <a:alpha val="2975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2" name="Google Shape;132;p23"/>
          <p:cNvPicPr preferRelativeResize="0"/>
          <p:nvPr/>
        </p:nvPicPr>
        <p:blipFill rotWithShape="1">
          <a:blip r:embed="rId3">
            <a:alphaModFix/>
          </a:blip>
          <a:srcRect b="52479" l="18378" r="58939" t="37768"/>
          <a:stretch/>
        </p:blipFill>
        <p:spPr>
          <a:xfrm>
            <a:off x="1680800" y="545150"/>
            <a:ext cx="2073950" cy="630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4"/>
          <p:cNvSpPr/>
          <p:nvPr/>
        </p:nvSpPr>
        <p:spPr>
          <a:xfrm>
            <a:off x="9950" y="-450"/>
            <a:ext cx="9144000" cy="1362000"/>
          </a:xfrm>
          <a:prstGeom prst="rect">
            <a:avLst/>
          </a:prstGeom>
          <a:gradFill>
            <a:gsLst>
              <a:gs pos="0">
                <a:srgbClr val="94D0CB">
                  <a:alpha val="29750"/>
                </a:srgbClr>
              </a:gs>
              <a:gs pos="74000">
                <a:srgbClr val="D9D2E9">
                  <a:alpha val="29750"/>
                </a:srgbClr>
              </a:gs>
              <a:gs pos="100000">
                <a:srgbClr val="EEDC86">
                  <a:alpha val="29803"/>
                  <a:alpha val="2975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24"/>
          <p:cNvSpPr/>
          <p:nvPr/>
        </p:nvSpPr>
        <p:spPr>
          <a:xfrm>
            <a:off x="519825" y="768754"/>
            <a:ext cx="5802300" cy="533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lang="nl" sz="2400">
                <a:solidFill>
                  <a:schemeClr val="dk1"/>
                </a:solidFill>
                <a:latin typeface="Plus Jakarta Sans"/>
                <a:ea typeface="Plus Jakarta Sans"/>
                <a:cs typeface="Plus Jakarta Sans"/>
                <a:sym typeface="Plus Jakarta Sans"/>
              </a:rPr>
              <a:t>Vandaag wil ik je vragen</a:t>
            </a:r>
            <a:endParaRPr b="0" i="0" sz="1600" u="none" cap="none" strike="noStrike">
              <a:solidFill>
                <a:srgbClr val="000000"/>
              </a:solidFill>
              <a:latin typeface="Quicksand Medium"/>
              <a:ea typeface="Quicksand Medium"/>
              <a:cs typeface="Quicksand Medium"/>
              <a:sym typeface="Quicksand Medium"/>
            </a:endParaRPr>
          </a:p>
        </p:txBody>
      </p:sp>
      <p:sp>
        <p:nvSpPr>
          <p:cNvPr id="139" name="Google Shape;139;p24"/>
          <p:cNvSpPr/>
          <p:nvPr/>
        </p:nvSpPr>
        <p:spPr>
          <a:xfrm>
            <a:off x="1954525" y="1622150"/>
            <a:ext cx="6282300" cy="3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lang="nl" sz="2400">
                <a:solidFill>
                  <a:srgbClr val="EEDC86"/>
                </a:solidFill>
                <a:latin typeface="Plus Jakarta Sans"/>
                <a:ea typeface="Plus Jakarta Sans"/>
                <a:cs typeface="Plus Jakarta Sans"/>
                <a:sym typeface="Plus Jakarta Sans"/>
              </a:rPr>
              <a:t>verbeeld</a:t>
            </a:r>
            <a:endParaRPr b="0" i="0" sz="1600" u="none" cap="none" strike="noStrike">
              <a:solidFill>
                <a:srgbClr val="EEDC86"/>
              </a:solidFill>
              <a:latin typeface="Quicksand Medium"/>
              <a:ea typeface="Quicksand Medium"/>
              <a:cs typeface="Quicksand Medium"/>
              <a:sym typeface="Quicksand Medium"/>
            </a:endParaRPr>
          </a:p>
        </p:txBody>
      </p:sp>
      <p:sp>
        <p:nvSpPr>
          <p:cNvPr id="140" name="Google Shape;140;p24"/>
          <p:cNvSpPr/>
          <p:nvPr/>
        </p:nvSpPr>
        <p:spPr>
          <a:xfrm>
            <a:off x="1954525" y="2200575"/>
            <a:ext cx="6098700" cy="3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lang="nl" sz="2400">
                <a:solidFill>
                  <a:srgbClr val="ACA9DB"/>
                </a:solidFill>
                <a:latin typeface="Plus Jakarta Sans"/>
                <a:ea typeface="Plus Jakarta Sans"/>
                <a:cs typeface="Plus Jakarta Sans"/>
                <a:sym typeface="Plus Jakarta Sans"/>
              </a:rPr>
              <a:t>verdiep</a:t>
            </a:r>
            <a:endParaRPr b="0" i="0" sz="1600" u="none" cap="none" strike="noStrike">
              <a:solidFill>
                <a:srgbClr val="ACA9DB"/>
              </a:solidFill>
              <a:latin typeface="Quicksand Medium"/>
              <a:ea typeface="Quicksand Medium"/>
              <a:cs typeface="Quicksand Medium"/>
              <a:sym typeface="Quicksand Medium"/>
            </a:endParaRPr>
          </a:p>
        </p:txBody>
      </p:sp>
      <p:sp>
        <p:nvSpPr>
          <p:cNvPr id="141" name="Google Shape;141;p24"/>
          <p:cNvSpPr/>
          <p:nvPr/>
        </p:nvSpPr>
        <p:spPr>
          <a:xfrm>
            <a:off x="1954525" y="2779000"/>
            <a:ext cx="6613200" cy="3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lang="nl" sz="2400">
                <a:solidFill>
                  <a:srgbClr val="DBE8A7"/>
                </a:solidFill>
                <a:latin typeface="Plus Jakarta Sans"/>
                <a:ea typeface="Plus Jakarta Sans"/>
                <a:cs typeface="Plus Jakarta Sans"/>
                <a:sym typeface="Plus Jakarta Sans"/>
              </a:rPr>
              <a:t>verken </a:t>
            </a:r>
            <a:endParaRPr b="0" i="0" sz="1600" u="none" cap="none" strike="noStrike">
              <a:solidFill>
                <a:srgbClr val="DBE8A7"/>
              </a:solidFill>
              <a:latin typeface="Quicksand Medium"/>
              <a:ea typeface="Quicksand Medium"/>
              <a:cs typeface="Quicksand Medium"/>
              <a:sym typeface="Quicksand Medium"/>
            </a:endParaRPr>
          </a:p>
        </p:txBody>
      </p:sp>
      <p:sp>
        <p:nvSpPr>
          <p:cNvPr id="142" name="Google Shape;142;p24"/>
          <p:cNvSpPr/>
          <p:nvPr/>
        </p:nvSpPr>
        <p:spPr>
          <a:xfrm>
            <a:off x="1954525" y="3433625"/>
            <a:ext cx="5995800" cy="3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lang="nl" sz="2400">
                <a:solidFill>
                  <a:srgbClr val="649B9E"/>
                </a:solidFill>
                <a:latin typeface="Plus Jakarta Sans"/>
                <a:ea typeface="Plus Jakarta Sans"/>
                <a:cs typeface="Plus Jakarta Sans"/>
                <a:sym typeface="Plus Jakarta Sans"/>
              </a:rPr>
              <a:t>verbind</a:t>
            </a:r>
            <a:endParaRPr b="0" i="0" sz="1600" u="none" cap="none" strike="noStrike">
              <a:solidFill>
                <a:srgbClr val="649B9E"/>
              </a:solidFill>
              <a:latin typeface="Quicksand Medium"/>
              <a:ea typeface="Quicksand Medium"/>
              <a:cs typeface="Quicksand Medium"/>
              <a:sym typeface="Quicksand Medium"/>
            </a:endParaRPr>
          </a:p>
        </p:txBody>
      </p:sp>
      <p:sp>
        <p:nvSpPr>
          <p:cNvPr id="143" name="Google Shape;143;p24"/>
          <p:cNvSpPr/>
          <p:nvPr/>
        </p:nvSpPr>
        <p:spPr>
          <a:xfrm>
            <a:off x="9950" y="1270525"/>
            <a:ext cx="9144000" cy="90900"/>
          </a:xfrm>
          <a:prstGeom prst="rect">
            <a:avLst/>
          </a:prstGeom>
          <a:gradFill>
            <a:gsLst>
              <a:gs pos="0">
                <a:srgbClr val="94D0CB">
                  <a:alpha val="29750"/>
                </a:srgbClr>
              </a:gs>
              <a:gs pos="74000">
                <a:srgbClr val="D9D2E9">
                  <a:alpha val="29750"/>
                </a:srgbClr>
              </a:gs>
              <a:gs pos="100000">
                <a:srgbClr val="EEDC86">
                  <a:alpha val="29803"/>
                  <a:alpha val="2975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5"/>
          <p:cNvSpPr/>
          <p:nvPr/>
        </p:nvSpPr>
        <p:spPr>
          <a:xfrm>
            <a:off x="9950" y="-450"/>
            <a:ext cx="9144000" cy="1362000"/>
          </a:xfrm>
          <a:prstGeom prst="rect">
            <a:avLst/>
          </a:prstGeom>
          <a:gradFill>
            <a:gsLst>
              <a:gs pos="0">
                <a:srgbClr val="94D0CB">
                  <a:alpha val="29750"/>
                </a:srgbClr>
              </a:gs>
              <a:gs pos="74000">
                <a:srgbClr val="D9D2E9">
                  <a:alpha val="29750"/>
                </a:srgbClr>
              </a:gs>
              <a:gs pos="100000">
                <a:srgbClr val="EEDC86">
                  <a:alpha val="29803"/>
                  <a:alpha val="2975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25"/>
          <p:cNvSpPr/>
          <p:nvPr/>
        </p:nvSpPr>
        <p:spPr>
          <a:xfrm>
            <a:off x="911150" y="2210225"/>
            <a:ext cx="7575600" cy="845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nl" sz="1800">
                <a:solidFill>
                  <a:schemeClr val="dk1"/>
                </a:solidFill>
                <a:highlight>
                  <a:srgbClr val="FFFFFF"/>
                </a:highlight>
                <a:latin typeface="Plus Jakarta Sans"/>
                <a:ea typeface="Plus Jakarta Sans"/>
                <a:cs typeface="Plus Jakarta Sans"/>
                <a:sym typeface="Plus Jakarta Sans"/>
              </a:rPr>
              <a:t>‘</a:t>
            </a:r>
            <a:r>
              <a:rPr i="1" lang="nl" sz="1800">
                <a:solidFill>
                  <a:schemeClr val="dk1"/>
                </a:solidFill>
                <a:highlight>
                  <a:srgbClr val="FFFFFF"/>
                </a:highlight>
                <a:latin typeface="Plus Jakarta Sans"/>
                <a:ea typeface="Plus Jakarta Sans"/>
                <a:cs typeface="Plus Jakarta Sans"/>
                <a:sym typeface="Plus Jakarta Sans"/>
              </a:rPr>
              <a:t>geloof en vertrouwen in de kracht van verbinding’</a:t>
            </a:r>
            <a:endParaRPr i="1" sz="1800">
              <a:solidFill>
                <a:schemeClr val="dk1"/>
              </a:solidFill>
              <a:highlight>
                <a:srgbClr val="FFFFFF"/>
              </a:highlight>
              <a:latin typeface="Plus Jakarta Sans"/>
              <a:ea typeface="Plus Jakarta Sans"/>
              <a:cs typeface="Plus Jakarta Sans"/>
              <a:sym typeface="Plus Jakarta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nl" sz="1200">
                <a:solidFill>
                  <a:schemeClr val="dk1"/>
                </a:solidFill>
                <a:highlight>
                  <a:srgbClr val="FFFFFF"/>
                </a:highlight>
                <a:latin typeface="Plus Jakarta Sans"/>
                <a:ea typeface="Plus Jakarta Sans"/>
                <a:cs typeface="Plus Jakarta Sans"/>
                <a:sym typeface="Plus Jakarta Sans"/>
              </a:rPr>
              <a:t>naar  wethouder </a:t>
            </a:r>
            <a:r>
              <a:rPr lang="nl" sz="1200" u="sng">
                <a:solidFill>
                  <a:schemeClr val="hlink"/>
                </a:solidFill>
                <a:highlight>
                  <a:srgbClr val="FFFFFF"/>
                </a:highlight>
                <a:latin typeface="Plus Jakarta Sans"/>
                <a:ea typeface="Plus Jakarta Sans"/>
                <a:cs typeface="Plus Jakarta Sans"/>
                <a:sym typeface="Plus Jakarta Sans"/>
                <a:hlinkClick r:id="rId3"/>
              </a:rPr>
              <a:t>Sofyan Mbarki</a:t>
            </a:r>
            <a:r>
              <a:rPr lang="nl" sz="1200">
                <a:solidFill>
                  <a:schemeClr val="dk1"/>
                </a:solidFill>
                <a:highlight>
                  <a:srgbClr val="FFFFFF"/>
                </a:highlight>
                <a:latin typeface="Plus Jakarta Sans"/>
                <a:ea typeface="Plus Jakarta Sans"/>
                <a:cs typeface="Plus Jakarta Sans"/>
                <a:sym typeface="Plus Jakarta Sans"/>
              </a:rPr>
              <a:t>, Economische zaken,  Sport, MBO, Jongerenwerk en Aanpak binnenstad</a:t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Plus Jakarta Sans"/>
              <a:ea typeface="Plus Jakarta Sans"/>
              <a:cs typeface="Plus Jakarta Sans"/>
              <a:sym typeface="Plus Jakarta Sans"/>
            </a:endParaRPr>
          </a:p>
        </p:txBody>
      </p:sp>
      <p:sp>
        <p:nvSpPr>
          <p:cNvPr id="150" name="Google Shape;150;p25"/>
          <p:cNvSpPr/>
          <p:nvPr/>
        </p:nvSpPr>
        <p:spPr>
          <a:xfrm>
            <a:off x="9950" y="1270525"/>
            <a:ext cx="9144000" cy="90900"/>
          </a:xfrm>
          <a:prstGeom prst="rect">
            <a:avLst/>
          </a:prstGeom>
          <a:gradFill>
            <a:gsLst>
              <a:gs pos="0">
                <a:srgbClr val="94D0CB">
                  <a:alpha val="29750"/>
                </a:srgbClr>
              </a:gs>
              <a:gs pos="74000">
                <a:srgbClr val="D9D2E9">
                  <a:alpha val="29750"/>
                </a:srgbClr>
              </a:gs>
              <a:gs pos="100000">
                <a:srgbClr val="EEDC86">
                  <a:alpha val="29803"/>
                  <a:alpha val="2975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6"/>
          <p:cNvSpPr/>
          <p:nvPr/>
        </p:nvSpPr>
        <p:spPr>
          <a:xfrm>
            <a:off x="9950" y="-450"/>
            <a:ext cx="9144000" cy="5143500"/>
          </a:xfrm>
          <a:prstGeom prst="rect">
            <a:avLst/>
          </a:prstGeom>
          <a:gradFill>
            <a:gsLst>
              <a:gs pos="0">
                <a:srgbClr val="ACD7CD">
                  <a:alpha val="29750"/>
                </a:srgbClr>
              </a:gs>
              <a:gs pos="27000">
                <a:srgbClr val="94D0CB">
                  <a:alpha val="29750"/>
                </a:srgbClr>
              </a:gs>
              <a:gs pos="65000">
                <a:srgbClr val="D9D2E9">
                  <a:alpha val="29750"/>
                </a:srgbClr>
              </a:gs>
              <a:gs pos="100000">
                <a:srgbClr val="EEDC86">
                  <a:alpha val="29803"/>
                  <a:alpha val="2975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26"/>
          <p:cNvSpPr/>
          <p:nvPr/>
        </p:nvSpPr>
        <p:spPr>
          <a:xfrm>
            <a:off x="2185201" y="2045554"/>
            <a:ext cx="4773600" cy="52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lang="nl" sz="2400">
                <a:solidFill>
                  <a:schemeClr val="dk1"/>
                </a:solidFill>
                <a:latin typeface="Plus Jakarta Sans"/>
                <a:ea typeface="Plus Jakarta Sans"/>
                <a:cs typeface="Plus Jakarta Sans"/>
                <a:sym typeface="Plus Jakarta Sans"/>
              </a:rPr>
              <a:t>Keynote</a:t>
            </a:r>
            <a:endParaRPr b="0" i="0" sz="1600" u="none" cap="none" strike="noStrike">
              <a:solidFill>
                <a:srgbClr val="000000"/>
              </a:solidFill>
              <a:latin typeface="Quicksand Medium"/>
              <a:ea typeface="Quicksand Medium"/>
              <a:cs typeface="Quicksand Medium"/>
              <a:sym typeface="Quicksand Medium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27"/>
          <p:cNvPicPr preferRelativeResize="0"/>
          <p:nvPr/>
        </p:nvPicPr>
        <p:blipFill rotWithShape="1">
          <a:blip r:embed="rId3">
            <a:alphaModFix/>
          </a:blip>
          <a:srcRect b="15796" l="0" r="0" t="18000"/>
          <a:stretch/>
        </p:blipFill>
        <p:spPr>
          <a:xfrm>
            <a:off x="1955000" y="94050"/>
            <a:ext cx="5234001" cy="4914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7"/>
          <p:cNvPicPr preferRelativeResize="0"/>
          <p:nvPr/>
        </p:nvPicPr>
        <p:blipFill rotWithShape="1">
          <a:blip r:embed="rId3">
            <a:alphaModFix/>
          </a:blip>
          <a:srcRect b="15690" l="0" r="901" t="55117"/>
          <a:stretch/>
        </p:blipFill>
        <p:spPr>
          <a:xfrm>
            <a:off x="9394475" y="2474775"/>
            <a:ext cx="4478276" cy="1871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63163" y="182938"/>
            <a:ext cx="6837576" cy="4777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00250" y="0"/>
            <a:ext cx="51435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00250" y="0"/>
            <a:ext cx="51435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/>
          <p:nvPr/>
        </p:nvSpPr>
        <p:spPr>
          <a:xfrm>
            <a:off x="9950" y="-450"/>
            <a:ext cx="9144000" cy="5143500"/>
          </a:xfrm>
          <a:prstGeom prst="rect">
            <a:avLst/>
          </a:prstGeom>
          <a:gradFill>
            <a:gsLst>
              <a:gs pos="0">
                <a:srgbClr val="ACD7CD">
                  <a:alpha val="29750"/>
                </a:srgbClr>
              </a:gs>
              <a:gs pos="27000">
                <a:srgbClr val="94D0CB">
                  <a:alpha val="29750"/>
                </a:srgbClr>
              </a:gs>
              <a:gs pos="65000">
                <a:srgbClr val="D9D2E9">
                  <a:alpha val="29750"/>
                </a:srgbClr>
              </a:gs>
              <a:gs pos="100000">
                <a:srgbClr val="EEDC86">
                  <a:alpha val="29803"/>
                  <a:alpha val="2975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16"/>
          <p:cNvSpPr/>
          <p:nvPr/>
        </p:nvSpPr>
        <p:spPr>
          <a:xfrm>
            <a:off x="2185201" y="2045554"/>
            <a:ext cx="4773600" cy="52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lang="nl" sz="2400">
                <a:solidFill>
                  <a:schemeClr val="dk1"/>
                </a:solidFill>
                <a:latin typeface="Plus Jakarta Sans"/>
                <a:ea typeface="Plus Jakarta Sans"/>
                <a:cs typeface="Plus Jakarta Sans"/>
                <a:sym typeface="Plus Jakarta Sans"/>
              </a:rPr>
              <a:t>Een inspirerend vergezicht</a:t>
            </a:r>
            <a:endParaRPr b="0" i="0" sz="1600" u="none" cap="none" strike="noStrike">
              <a:solidFill>
                <a:srgbClr val="000000"/>
              </a:solidFill>
              <a:latin typeface="Quicksand Medium"/>
              <a:ea typeface="Quicksand Medium"/>
              <a:cs typeface="Quicksand Medium"/>
              <a:sym typeface="Quicksand Medium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17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17"/>
          <p:cNvSpPr/>
          <p:nvPr/>
        </p:nvSpPr>
        <p:spPr>
          <a:xfrm>
            <a:off x="1575076" y="1856125"/>
            <a:ext cx="4758900" cy="9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lang="nl" sz="2400">
                <a:solidFill>
                  <a:schemeClr val="dk1"/>
                </a:solidFill>
                <a:latin typeface="Plus Jakarta Sans"/>
                <a:ea typeface="Plus Jakarta Sans"/>
                <a:cs typeface="Plus Jakarta Sans"/>
                <a:sym typeface="Plus Jakarta Sans"/>
              </a:rPr>
              <a:t>ONDERWEG NAAR MORGEN</a:t>
            </a:r>
            <a:endParaRPr b="1" sz="2400">
              <a:solidFill>
                <a:schemeClr val="dk1"/>
              </a:solidFill>
              <a:latin typeface="Plus Jakarta Sans"/>
              <a:ea typeface="Plus Jakarta Sans"/>
              <a:cs typeface="Plus Jakarta Sans"/>
              <a:sym typeface="Plus Jakarta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i="1" lang="nl" sz="2200">
                <a:solidFill>
                  <a:schemeClr val="dk1"/>
                </a:solidFill>
                <a:latin typeface="Plus Jakarta Sans"/>
                <a:ea typeface="Plus Jakarta Sans"/>
                <a:cs typeface="Plus Jakarta Sans"/>
                <a:sym typeface="Plus Jakarta Sans"/>
              </a:rPr>
              <a:t>TRANSITIE IN BEWEGING</a:t>
            </a:r>
            <a:endParaRPr i="1" sz="2200">
              <a:solidFill>
                <a:schemeClr val="dk1"/>
              </a:solidFill>
              <a:latin typeface="Plus Jakarta Sans"/>
              <a:ea typeface="Plus Jakarta Sans"/>
              <a:cs typeface="Plus Jakarta Sans"/>
              <a:sym typeface="Plus Jakarta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Plus Jakarta Sans"/>
              <a:ea typeface="Plus Jakarta Sans"/>
              <a:cs typeface="Plus Jakarta Sans"/>
              <a:sym typeface="Plus Jakarta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Plus Jakarta Sans"/>
              <a:ea typeface="Plus Jakarta Sans"/>
              <a:cs typeface="Plus Jakarta Sans"/>
              <a:sym typeface="Plus Jakarta Sans"/>
            </a:endParaRPr>
          </a:p>
        </p:txBody>
      </p:sp>
      <p:pic>
        <p:nvPicPr>
          <p:cNvPr id="78" name="Google Shape;78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9131" y="1632050"/>
            <a:ext cx="940499" cy="947641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" y="-635513"/>
            <a:ext cx="9144000" cy="64648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8"/>
          <p:cNvSpPr/>
          <p:nvPr/>
        </p:nvSpPr>
        <p:spPr>
          <a:xfrm>
            <a:off x="9950" y="-450"/>
            <a:ext cx="9144000" cy="5143500"/>
          </a:xfrm>
          <a:prstGeom prst="rect">
            <a:avLst/>
          </a:prstGeom>
          <a:gradFill>
            <a:gsLst>
              <a:gs pos="0">
                <a:srgbClr val="ACD7CD">
                  <a:alpha val="29750"/>
                </a:srgbClr>
              </a:gs>
              <a:gs pos="27000">
                <a:srgbClr val="94D0CB">
                  <a:alpha val="29750"/>
                </a:srgbClr>
              </a:gs>
              <a:gs pos="65000">
                <a:srgbClr val="D9D2E9">
                  <a:alpha val="29750"/>
                </a:srgbClr>
              </a:gs>
              <a:gs pos="100000">
                <a:srgbClr val="EEDC86">
                  <a:alpha val="29803"/>
                  <a:alpha val="2975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5" name="Google Shape;85;p18"/>
          <p:cNvPicPr preferRelativeResize="0"/>
          <p:nvPr/>
        </p:nvPicPr>
        <p:blipFill rotWithShape="1">
          <a:blip r:embed="rId3">
            <a:alphaModFix/>
          </a:blip>
          <a:srcRect b="52479" l="18378" r="58939" t="37768"/>
          <a:stretch/>
        </p:blipFill>
        <p:spPr>
          <a:xfrm>
            <a:off x="1680800" y="1806100"/>
            <a:ext cx="2073950" cy="630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9"/>
          <p:cNvSpPr/>
          <p:nvPr/>
        </p:nvSpPr>
        <p:spPr>
          <a:xfrm>
            <a:off x="9950" y="-450"/>
            <a:ext cx="9144000" cy="5143500"/>
          </a:xfrm>
          <a:prstGeom prst="rect">
            <a:avLst/>
          </a:prstGeom>
          <a:gradFill>
            <a:gsLst>
              <a:gs pos="0">
                <a:srgbClr val="ACD7CD">
                  <a:alpha val="29750"/>
                </a:srgbClr>
              </a:gs>
              <a:gs pos="27000">
                <a:srgbClr val="94D0CB">
                  <a:alpha val="29750"/>
                </a:srgbClr>
              </a:gs>
              <a:gs pos="65000">
                <a:srgbClr val="D9D2E9">
                  <a:alpha val="29750"/>
                </a:srgbClr>
              </a:gs>
              <a:gs pos="100000">
                <a:srgbClr val="EEDC86">
                  <a:alpha val="29803"/>
                  <a:alpha val="2975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19"/>
          <p:cNvSpPr/>
          <p:nvPr/>
        </p:nvSpPr>
        <p:spPr>
          <a:xfrm>
            <a:off x="1680800" y="2517529"/>
            <a:ext cx="5802300" cy="533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lang="nl" sz="2400">
                <a:solidFill>
                  <a:schemeClr val="dk1"/>
                </a:solidFill>
                <a:latin typeface="Plus Jakarta Sans"/>
                <a:ea typeface="Plus Jakarta Sans"/>
                <a:cs typeface="Plus Jakarta Sans"/>
                <a:sym typeface="Plus Jakarta Sans"/>
              </a:rPr>
              <a:t>naar?</a:t>
            </a:r>
            <a:endParaRPr i="0" sz="1600" u="none" cap="none" strike="noStrike">
              <a:solidFill>
                <a:srgbClr val="000000"/>
              </a:solidFill>
              <a:latin typeface="Plus Jakarta Sans"/>
              <a:ea typeface="Plus Jakarta Sans"/>
              <a:cs typeface="Plus Jakarta Sans"/>
              <a:sym typeface="Plus Jakarta Sans"/>
            </a:endParaRPr>
          </a:p>
        </p:txBody>
      </p:sp>
      <p:pic>
        <p:nvPicPr>
          <p:cNvPr id="92" name="Google Shape;92;p19"/>
          <p:cNvPicPr preferRelativeResize="0"/>
          <p:nvPr/>
        </p:nvPicPr>
        <p:blipFill rotWithShape="1">
          <a:blip r:embed="rId3">
            <a:alphaModFix/>
          </a:blip>
          <a:srcRect b="52479" l="18378" r="58939" t="37768"/>
          <a:stretch/>
        </p:blipFill>
        <p:spPr>
          <a:xfrm>
            <a:off x="1680800" y="1806100"/>
            <a:ext cx="2073950" cy="630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0"/>
          <p:cNvSpPr/>
          <p:nvPr/>
        </p:nvSpPr>
        <p:spPr>
          <a:xfrm>
            <a:off x="9950" y="-450"/>
            <a:ext cx="9144000" cy="5143500"/>
          </a:xfrm>
          <a:prstGeom prst="rect">
            <a:avLst/>
          </a:prstGeom>
          <a:gradFill>
            <a:gsLst>
              <a:gs pos="0">
                <a:srgbClr val="ACD7CD">
                  <a:alpha val="29750"/>
                </a:srgbClr>
              </a:gs>
              <a:gs pos="27000">
                <a:srgbClr val="94D0CB">
                  <a:alpha val="29750"/>
                </a:srgbClr>
              </a:gs>
              <a:gs pos="65000">
                <a:srgbClr val="D9D2E9">
                  <a:alpha val="29750"/>
                </a:srgbClr>
              </a:gs>
              <a:gs pos="100000">
                <a:srgbClr val="EEDC86">
                  <a:alpha val="29803"/>
                  <a:alpha val="2975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20"/>
          <p:cNvSpPr/>
          <p:nvPr/>
        </p:nvSpPr>
        <p:spPr>
          <a:xfrm>
            <a:off x="1717525" y="1523601"/>
            <a:ext cx="5802300" cy="1913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lang="nl" sz="2400">
                <a:solidFill>
                  <a:schemeClr val="dk1"/>
                </a:solidFill>
                <a:latin typeface="Plus Jakarta Sans"/>
                <a:ea typeface="Plus Jakarta Sans"/>
                <a:cs typeface="Plus Jakarta Sans"/>
                <a:sym typeface="Plus Jakarta Sans"/>
              </a:rPr>
              <a:t>Toekomstbestendige </a:t>
            </a:r>
            <a:endParaRPr b="1" sz="2400">
              <a:solidFill>
                <a:schemeClr val="dk1"/>
              </a:solidFill>
              <a:latin typeface="Plus Jakarta Sans"/>
              <a:ea typeface="Plus Jakarta Sans"/>
              <a:cs typeface="Plus Jakarta Sans"/>
              <a:sym typeface="Plus Jakarta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lang="nl" sz="2400">
                <a:solidFill>
                  <a:schemeClr val="dk1"/>
                </a:solidFill>
                <a:latin typeface="Plus Jakarta Sans"/>
                <a:ea typeface="Plus Jakarta Sans"/>
                <a:cs typeface="Plus Jakarta Sans"/>
                <a:sym typeface="Plus Jakarta Sans"/>
              </a:rPr>
              <a:t>Gezonde</a:t>
            </a:r>
            <a:endParaRPr b="1" sz="2400">
              <a:solidFill>
                <a:schemeClr val="dk1"/>
              </a:solidFill>
              <a:latin typeface="Plus Jakarta Sans"/>
              <a:ea typeface="Plus Jakarta Sans"/>
              <a:cs typeface="Plus Jakarta Sans"/>
              <a:sym typeface="Plus Jakarta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lang="nl" sz="2400">
                <a:solidFill>
                  <a:schemeClr val="dk1"/>
                </a:solidFill>
                <a:latin typeface="Plus Jakarta Sans"/>
                <a:ea typeface="Plus Jakarta Sans"/>
                <a:cs typeface="Plus Jakarta Sans"/>
                <a:sym typeface="Plus Jakarta Sans"/>
              </a:rPr>
              <a:t>Fijne</a:t>
            </a:r>
            <a:br>
              <a:rPr b="1" lang="nl" sz="2400">
                <a:solidFill>
                  <a:schemeClr val="dk1"/>
                </a:solidFill>
                <a:latin typeface="Plus Jakarta Sans"/>
                <a:ea typeface="Plus Jakarta Sans"/>
                <a:cs typeface="Plus Jakarta Sans"/>
                <a:sym typeface="Plus Jakarta Sans"/>
              </a:rPr>
            </a:br>
            <a:endParaRPr b="1" sz="2400">
              <a:solidFill>
                <a:schemeClr val="dk1"/>
              </a:solidFill>
              <a:latin typeface="Plus Jakarta Sans"/>
              <a:ea typeface="Plus Jakarta Sans"/>
              <a:cs typeface="Plus Jakarta Sans"/>
              <a:sym typeface="Plus Jakarta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lang="nl" sz="2400">
                <a:solidFill>
                  <a:schemeClr val="dk1"/>
                </a:solidFill>
                <a:latin typeface="Plus Jakarta Sans"/>
                <a:ea typeface="Plus Jakarta Sans"/>
                <a:cs typeface="Plus Jakarta Sans"/>
                <a:sym typeface="Plus Jakarta Sans"/>
              </a:rPr>
              <a:t>Leefomgeving</a:t>
            </a:r>
            <a:endParaRPr b="0" i="0" sz="1600" u="none" cap="none" strike="noStrike">
              <a:solidFill>
                <a:srgbClr val="000000"/>
              </a:solidFill>
              <a:latin typeface="Quicksand Medium"/>
              <a:ea typeface="Quicksand Medium"/>
              <a:cs typeface="Quicksand Medium"/>
              <a:sym typeface="Quicksand Medium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1"/>
          <p:cNvSpPr/>
          <p:nvPr/>
        </p:nvSpPr>
        <p:spPr>
          <a:xfrm>
            <a:off x="9950" y="-450"/>
            <a:ext cx="9144000" cy="1362000"/>
          </a:xfrm>
          <a:prstGeom prst="rect">
            <a:avLst/>
          </a:prstGeom>
          <a:gradFill>
            <a:gsLst>
              <a:gs pos="0">
                <a:srgbClr val="ACD7CD">
                  <a:alpha val="29750"/>
                </a:srgbClr>
              </a:gs>
              <a:gs pos="27000">
                <a:srgbClr val="94D0CB">
                  <a:alpha val="29750"/>
                </a:srgbClr>
              </a:gs>
              <a:gs pos="65000">
                <a:srgbClr val="D9D2E9">
                  <a:alpha val="29750"/>
                </a:srgbClr>
              </a:gs>
              <a:gs pos="100000">
                <a:srgbClr val="EEDC86">
                  <a:alpha val="29803"/>
                  <a:alpha val="2975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21"/>
          <p:cNvSpPr/>
          <p:nvPr/>
        </p:nvSpPr>
        <p:spPr>
          <a:xfrm>
            <a:off x="-1966600" y="1882876"/>
            <a:ext cx="1753500" cy="3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lang="nl" sz="2400">
                <a:solidFill>
                  <a:schemeClr val="dk1"/>
                </a:solidFill>
                <a:latin typeface="Plus Jakarta Sans"/>
                <a:ea typeface="Plus Jakarta Sans"/>
                <a:cs typeface="Plus Jakarta Sans"/>
                <a:sym typeface="Plus Jakarta Sans"/>
              </a:rPr>
              <a:t>Transitie =</a:t>
            </a:r>
            <a:endParaRPr b="0" i="0" sz="1600" u="none" cap="none" strike="noStrike">
              <a:solidFill>
                <a:srgbClr val="000000"/>
              </a:solidFill>
              <a:latin typeface="Quicksand Medium"/>
              <a:ea typeface="Quicksand Medium"/>
              <a:cs typeface="Quicksand Medium"/>
              <a:sym typeface="Quicksand Medium"/>
            </a:endParaRPr>
          </a:p>
        </p:txBody>
      </p:sp>
      <p:sp>
        <p:nvSpPr>
          <p:cNvPr id="105" name="Google Shape;105;p21"/>
          <p:cNvSpPr/>
          <p:nvPr/>
        </p:nvSpPr>
        <p:spPr>
          <a:xfrm>
            <a:off x="2106925" y="1774551"/>
            <a:ext cx="1753500" cy="3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lang="nl" sz="2400">
                <a:solidFill>
                  <a:srgbClr val="649B9E"/>
                </a:solidFill>
                <a:latin typeface="Plus Jakarta Sans"/>
                <a:ea typeface="Plus Jakarta Sans"/>
                <a:cs typeface="Plus Jakarta Sans"/>
                <a:sym typeface="Plus Jakarta Sans"/>
              </a:rPr>
              <a:t>anders</a:t>
            </a:r>
            <a:endParaRPr b="0" i="0" sz="1600" u="none" cap="none" strike="noStrike">
              <a:solidFill>
                <a:srgbClr val="649B9E"/>
              </a:solidFill>
              <a:latin typeface="Quicksand Medium"/>
              <a:ea typeface="Quicksand Medium"/>
              <a:cs typeface="Quicksand Medium"/>
              <a:sym typeface="Quicksand Medium"/>
            </a:endParaRPr>
          </a:p>
        </p:txBody>
      </p:sp>
      <p:sp>
        <p:nvSpPr>
          <p:cNvPr id="106" name="Google Shape;106;p21"/>
          <p:cNvSpPr/>
          <p:nvPr/>
        </p:nvSpPr>
        <p:spPr>
          <a:xfrm>
            <a:off x="3803450" y="1774551"/>
            <a:ext cx="1753500" cy="3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lang="nl" sz="2400">
                <a:solidFill>
                  <a:schemeClr val="dk1"/>
                </a:solidFill>
                <a:latin typeface="Plus Jakarta Sans"/>
                <a:ea typeface="Plus Jakarta Sans"/>
                <a:cs typeface="Plus Jakarta Sans"/>
                <a:sym typeface="Plus Jakarta Sans"/>
              </a:rPr>
              <a:t>mentaal</a:t>
            </a:r>
            <a:endParaRPr b="0" i="0" sz="1600" u="none" cap="none" strike="noStrike">
              <a:solidFill>
                <a:srgbClr val="000000"/>
              </a:solidFill>
              <a:latin typeface="Quicksand Medium"/>
              <a:ea typeface="Quicksand Medium"/>
              <a:cs typeface="Quicksand Medium"/>
              <a:sym typeface="Quicksand Medium"/>
            </a:endParaRPr>
          </a:p>
        </p:txBody>
      </p:sp>
      <p:sp>
        <p:nvSpPr>
          <p:cNvPr id="107" name="Google Shape;107;p21"/>
          <p:cNvSpPr/>
          <p:nvPr/>
        </p:nvSpPr>
        <p:spPr>
          <a:xfrm>
            <a:off x="2106925" y="2276776"/>
            <a:ext cx="1753500" cy="3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lang="nl" sz="2400">
                <a:solidFill>
                  <a:srgbClr val="649B9E"/>
                </a:solidFill>
                <a:latin typeface="Plus Jakarta Sans"/>
                <a:ea typeface="Plus Jakarta Sans"/>
                <a:cs typeface="Plus Jakarta Sans"/>
                <a:sym typeface="Plus Jakarta Sans"/>
              </a:rPr>
              <a:t>anders</a:t>
            </a:r>
            <a:endParaRPr b="0" i="0" sz="1600" u="none" cap="none" strike="noStrike">
              <a:solidFill>
                <a:srgbClr val="649B9E"/>
              </a:solidFill>
              <a:latin typeface="Quicksand Medium"/>
              <a:ea typeface="Quicksand Medium"/>
              <a:cs typeface="Quicksand Medium"/>
              <a:sym typeface="Quicksand Medium"/>
            </a:endParaRPr>
          </a:p>
        </p:txBody>
      </p:sp>
      <p:sp>
        <p:nvSpPr>
          <p:cNvPr id="108" name="Google Shape;108;p21"/>
          <p:cNvSpPr/>
          <p:nvPr/>
        </p:nvSpPr>
        <p:spPr>
          <a:xfrm>
            <a:off x="3803450" y="2276776"/>
            <a:ext cx="1753500" cy="3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lang="nl" sz="2400">
                <a:solidFill>
                  <a:schemeClr val="dk1"/>
                </a:solidFill>
                <a:latin typeface="Plus Jakarta Sans"/>
                <a:ea typeface="Plus Jakarta Sans"/>
                <a:cs typeface="Plus Jakarta Sans"/>
                <a:sym typeface="Plus Jakarta Sans"/>
              </a:rPr>
              <a:t>fysiek</a:t>
            </a:r>
            <a:endParaRPr b="0" i="0" sz="1600" u="none" cap="none" strike="noStrike">
              <a:solidFill>
                <a:srgbClr val="000000"/>
              </a:solidFill>
              <a:latin typeface="Quicksand Medium"/>
              <a:ea typeface="Quicksand Medium"/>
              <a:cs typeface="Quicksand Medium"/>
              <a:sym typeface="Quicksand Medium"/>
            </a:endParaRPr>
          </a:p>
        </p:txBody>
      </p:sp>
      <p:pic>
        <p:nvPicPr>
          <p:cNvPr id="109" name="Google Shape;109;p21"/>
          <p:cNvPicPr preferRelativeResize="0"/>
          <p:nvPr/>
        </p:nvPicPr>
        <p:blipFill rotWithShape="1">
          <a:blip r:embed="rId3">
            <a:alphaModFix/>
          </a:blip>
          <a:srcRect b="52479" l="18378" r="58939" t="37768"/>
          <a:stretch/>
        </p:blipFill>
        <p:spPr>
          <a:xfrm>
            <a:off x="1680800" y="545150"/>
            <a:ext cx="2073950" cy="630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